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43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27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504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778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9369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5152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58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373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097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0087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754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D0172-73B3-4AF0-ABA7-F4666DA7B778}" type="datetimeFigureOut">
              <a:rPr lang="pt-BR" smtClean="0"/>
              <a:t>23/03/2016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C445C-36B9-42CC-87CE-F8D0F230F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0795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5712" y="3108932"/>
            <a:ext cx="8120576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989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41400" y="255012"/>
            <a:ext cx="9537700" cy="6448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 começarmos a entender sobre os gerenciadores de Layouts no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Android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precisamos entender como os componentes gráficos se comportam e a partir de onde são gerados. No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Android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todos os componentes gráficos são gerados através de subclasses da classe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View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Em suma, tudo que é gráfico vem da classe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View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Com os layouts não é diferente, já que a classe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View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serve como base para os Layouts.</a:t>
            </a:r>
            <a:endParaRPr lang="pt-BR" sz="16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 principais Layouts no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Android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são:</a:t>
            </a:r>
            <a:endParaRPr lang="pt-BR" sz="16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Linear Layout (horizontal ou vertical)</a:t>
            </a:r>
            <a:endParaRPr lang="pt-BR" sz="16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Absolute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Layout</a:t>
            </a:r>
            <a:endParaRPr lang="pt-BR" sz="16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Relative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Layout</a:t>
            </a:r>
            <a:endParaRPr lang="pt-BR" sz="16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Table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Layout ou Frame Layout</a:t>
            </a:r>
            <a:endParaRPr lang="pt-BR" sz="16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Grid Layout</a:t>
            </a:r>
            <a:endParaRPr lang="pt-BR" sz="16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 alguns casos utilizaremos alguns Layouts prontos do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Android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ou criaremos nossos próprios Layouts sejam estes simples ou complexos.</a:t>
            </a:r>
            <a:endParaRPr lang="pt-BR" sz="16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Mas o que precisamos realmente saber sobre o assunto Layout?</a:t>
            </a:r>
            <a:endParaRPr lang="pt-B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731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57200" y="84331"/>
            <a:ext cx="112903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 primeiro lugar precisamos saber que os Layouts são configurados através da linguagem XML. Para cada Layout temos diversos atributos onde podemos realizar configurações de forma parecida com a linguagem CSS. Em segundo lugar que qualquer arquivo XML de interface do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Android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necessita obrigatoriamente de um Layout raiz. Mas nada impede de agregarmos “N” layouts dentro desse Layout raiz. No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Android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todo Layout contem dois atributos básicos: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Width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Height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porém ao aninhar Layouts dentro de Layouts e inserir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Widgets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dentro dos mesmos precisamos arrumar a bagunça. Imagina sairmos colocando um monte de “tralha” dentro de uma caixa. Isso não ficaria nada organizado. Com os Layouts é a mesma coisa. Precisamos fazer isso de forma organizada.</a:t>
            </a: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Pense assim: Todo Layout obedece seu pai, ou seja, Ao inserir Layouts e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Widgets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dentro de Layouts os mesmos devem obedecer o tamanho de seu pai. Para isso podemos deixar que ele se ajuste na largura máxima até seu pai ou somente a largura necessária para englobar seu conteúdo.</a:t>
            </a: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 atributos básicos que auxiliam nessas configurações são:</a:t>
            </a: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fill_parent</a:t>
            </a:r>
            <a:endParaRPr lang="pt-B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wrap_content</a:t>
            </a:r>
            <a:endParaRPr lang="pt-B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atributo FILL_PARENT indicará que o componente utilizará toda altura ou largura de seu pai.</a:t>
            </a: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atributo WRAP_CONTENT indicará que o componente deve utilizar apenas tamanho suficiente para receber seu conteúdo.</a:t>
            </a:r>
          </a:p>
        </p:txBody>
      </p:sp>
    </p:spTree>
    <p:extLst>
      <p:ext uri="{BB962C8B-B14F-4D97-AF65-F5344CB8AC3E}">
        <p14:creationId xmlns:p14="http://schemas.microsoft.com/office/powerpoint/2010/main" val="1508439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130300" y="939857"/>
            <a:ext cx="101346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LINEAR LAYOUT</a:t>
            </a: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Esse Layout é um dos Layouts mais simples de utilizar, isso devido ao fato dele seguir apenas duas orientações: vertical ou horizontal. Ao criar um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LinearLayout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padrão de orientação é vertical, ou seja um componente abaixo do outro.</a:t>
            </a: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Mas o que isso significa? Significa que se dissermos ao atributo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layout_orientation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o mesmo deve ser vertical, todos os componentes deverão se alinhar verticalmente ficando um abaixo do outro. Se dissermos ao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layout_Orientation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o mesmo deve ser horizontal, todos os componentes serão alinhados um ao lado do outro.</a:t>
            </a: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Código básico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LinearLayout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Note que o atributo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android:orientation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está na vertical. Se desejarmos modificar para horizontal é só modificar o mesmo.</a:t>
            </a:r>
          </a:p>
          <a:p>
            <a:pPr indent="4572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Imagem a seguir demonstra 2 botões sendo inseridos no Layout vertical. Automaticamente eles se alocam um embaixo do outro.</a:t>
            </a:r>
          </a:p>
        </p:txBody>
      </p:sp>
    </p:spTree>
    <p:extLst>
      <p:ext uri="{BB962C8B-B14F-4D97-AF65-F5344CB8AC3E}">
        <p14:creationId xmlns:p14="http://schemas.microsoft.com/office/powerpoint/2010/main" val="2140735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83982" y="297934"/>
            <a:ext cx="4029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 BOTÕES NO LINEAR LAYOUT - VERTICAL</a:t>
            </a:r>
            <a:endParaRPr lang="pt-BR" dirty="0"/>
          </a:p>
        </p:txBody>
      </p:sp>
      <p:pic>
        <p:nvPicPr>
          <p:cNvPr id="14" name="Imagem 13" descr="2 botões no Linear Layout - vertical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22350"/>
            <a:ext cx="2946400" cy="15303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tângulo 9"/>
          <p:cNvSpPr/>
          <p:nvPr/>
        </p:nvSpPr>
        <p:spPr>
          <a:xfrm>
            <a:off x="609600" y="2907784"/>
            <a:ext cx="10515600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ts val="2145"/>
              </a:lnSpc>
              <a:spcAft>
                <a:spcPts val="2400"/>
              </a:spcAft>
            </a:pP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próxima Imagem mostra os mesmos 2 botões porém o atributo </a:t>
            </a:r>
            <a:r>
              <a:rPr lang="pt-BR" sz="16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android:orientation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foi modificado para </a:t>
            </a:r>
            <a:r>
              <a:rPr lang="pt-B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horizontal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então os botões se alocaram de forma horizontal, ou seja um ao lado do outro.</a:t>
            </a:r>
            <a:endParaRPr lang="pt-BR" sz="16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1600" b="1" cap="all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BOTÕES NO LINEAR LAYOUT - HORIZONTAL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Imagem 15" descr="2 botões no Linear Layout - horizontal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316968"/>
            <a:ext cx="2946400" cy="20162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4163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38200" y="386638"/>
            <a:ext cx="103124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145"/>
              </a:lnSpc>
              <a:spcAft>
                <a:spcPts val="1500"/>
              </a:spcAft>
            </a:pPr>
            <a:r>
              <a:rPr lang="en-US" sz="1600" b="1" cap="all" spc="150" dirty="0" smtClean="0">
                <a:effectLst/>
                <a:latin typeface="Source Sans Pro"/>
                <a:ea typeface="Times New Roman" panose="02020603050405020304" pitchFamily="18" charset="0"/>
                <a:cs typeface="Times New Roman" panose="02020603050405020304" pitchFamily="18" charset="0"/>
              </a:rPr>
              <a:t>LINEAR LAYOUT DENTRO DE LINEAR LAYOUT</a:t>
            </a:r>
            <a:endParaRPr lang="pt-B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50000"/>
              </a:lnSpc>
            </a:pP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Agora vamos visualizar um exemplo bem simples mas que abre a mente do “peão”. Foi criado um arquivo Layout XML com um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LinearLayout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raiz. Dentro desse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LinearLayout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raiz foi inserido mais 2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LinearLayout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sendo o primeiro com o layout horizontal e o segundo com layout vertical. Já estamos começando a entender como surgem os layouts complexos no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Android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Dentro dos dois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LinearLayouts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foram colocados dois botões em cada para visualizar a disposição dos mesmos. A Imagem a seguir elucida como ficaram dispostos os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Widgets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pt-BR" sz="16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 descr="Linear Layout dentro de Linear Layou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499" y="3871696"/>
            <a:ext cx="3543300" cy="22942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ângulo 3"/>
          <p:cNvSpPr/>
          <p:nvPr/>
        </p:nvSpPr>
        <p:spPr>
          <a:xfrm>
            <a:off x="4386792" y="3326477"/>
            <a:ext cx="2516715" cy="3616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ts val="2145"/>
              </a:lnSpc>
              <a:spcAft>
                <a:spcPts val="0"/>
              </a:spcAft>
            </a:pPr>
            <a:r>
              <a:rPr lang="pt-BR" b="1" cap="all" spc="150" dirty="0" smtClean="0">
                <a:latin typeface="Source Sans Pro"/>
                <a:ea typeface="Times New Roman" panose="02020603050405020304" pitchFamily="18" charset="0"/>
                <a:cs typeface="Times New Roman" panose="02020603050405020304" pitchFamily="18" charset="0"/>
              </a:rPr>
              <a:t>2 LINEAR LAYOUT</a:t>
            </a:r>
            <a:endParaRPr lang="pt-BR" b="1" cap="all" spc="150" dirty="0">
              <a:latin typeface="Source Sans Pro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482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66800" y="721836"/>
            <a:ext cx="9080500" cy="120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ts val="2145"/>
              </a:lnSpc>
              <a:spcAft>
                <a:spcPts val="2400"/>
              </a:spcAft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próxima Imagem fica responsável por mostrar a estrutura hierárquica do nosso Layout. A estrutura pode ser visualizada em uma </a:t>
            </a:r>
            <a:r>
              <a:rPr lang="pt-BR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Outline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fontAlgn="base">
              <a:lnSpc>
                <a:spcPts val="2145"/>
              </a:lnSpc>
              <a:spcAft>
                <a:spcPts val="0"/>
              </a:spcAft>
            </a:pPr>
            <a:r>
              <a:rPr lang="pt-BR" sz="1600" b="1" cap="all" dirty="0" smtClean="0">
                <a:effectLst/>
                <a:latin typeface="Source Sans Pro"/>
                <a:ea typeface="Times New Roman" panose="02020603050405020304" pitchFamily="18" charset="0"/>
                <a:cs typeface="Times New Roman" panose="02020603050405020304" pitchFamily="18" charset="0"/>
              </a:rPr>
              <a:t>ESTRUTURA DOS LINEARS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m 2" descr="Estrutura dos Linea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51100"/>
            <a:ext cx="2146300" cy="22606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ângulo 3"/>
          <p:cNvSpPr/>
          <p:nvPr/>
        </p:nvSpPr>
        <p:spPr>
          <a:xfrm>
            <a:off x="3835400" y="2895025"/>
            <a:ext cx="63119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50000"/>
              </a:lnSpc>
              <a:spcAft>
                <a:spcPts val="2400"/>
              </a:spcAft>
            </a:pP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Obs.: Ao arrastar componentes pelo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GUIDesigner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podemos </a:t>
            </a: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fazer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diretamente para a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Outline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indicando dentro de qual Layout </a:t>
            </a:r>
            <a:r>
              <a:rPr lang="pt-BR" sz="16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gostariamos</a:t>
            </a:r>
            <a:r>
              <a:rPr lang="pt-BR" sz="1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o componente se alocasse.</a:t>
            </a:r>
            <a:endParaRPr lang="pt-B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347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705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Source Sans Pro</vt:lpstr>
      <vt:lpstr>Symbol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Telefonica S.A.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VITOR FIRMINO</dc:creator>
  <cp:lastModifiedBy>VITOR FIRMINO</cp:lastModifiedBy>
  <cp:revision>2</cp:revision>
  <dcterms:created xsi:type="dcterms:W3CDTF">2016-03-23T18:04:59Z</dcterms:created>
  <dcterms:modified xsi:type="dcterms:W3CDTF">2016-03-23T18:17:59Z</dcterms:modified>
</cp:coreProperties>
</file>